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75" autoAdjust="0"/>
    <p:restoredTop sz="94671" autoAdjust="0"/>
  </p:normalViewPr>
  <p:slideViewPr>
    <p:cSldViewPr>
      <p:cViewPr varScale="1">
        <p:scale>
          <a:sx n="70" d="100"/>
          <a:sy n="70" d="100"/>
        </p:scale>
        <p:origin x="-4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C480734-7714-47A1-BD43-1E39CADBA049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D0724-2DC3-42C2-8563-D955B43CC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Peru - </a:t>
            </a:r>
            <a:r>
              <a:rPr lang="en-US" dirty="0" err="1" smtClean="0"/>
              <a:t>Gastronomía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Jule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81000"/>
            <a:ext cx="5181600" cy="3627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00800" y="6096000"/>
            <a:ext cx="2514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http://perufolklorico.blogspot.com/2011/01/gastronomia-segun-famoso-cocinero.html</a:t>
            </a:r>
            <a:endParaRPr lang="en-US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Gastronomía de Perú </a:t>
            </a:r>
            <a:endParaRPr lang="es-E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Es muy sorprendente que la cocina peruana sea considerada una de las más originales y variadas del mundo.</a:t>
            </a:r>
          </a:p>
          <a:p>
            <a:endParaRPr lang="es-ES" dirty="0" smtClean="0"/>
          </a:p>
          <a:p>
            <a:r>
              <a:rPr lang="es-ES" dirty="0" smtClean="0"/>
              <a:t>Es bueno que la cocina de Perú consista de muchas influencias de países diferentes. </a:t>
            </a:r>
          </a:p>
          <a:p>
            <a:endParaRPr lang="es-ES" dirty="0" smtClean="0"/>
          </a:p>
          <a:p>
            <a:r>
              <a:rPr lang="es-ES" dirty="0" smtClean="0"/>
              <a:t>Es muy interesante que haya diferencias culinarias entre las regiones de Perú.  </a:t>
            </a:r>
            <a:endParaRPr lang="es-ES" dirty="0"/>
          </a:p>
        </p:txBody>
      </p:sp>
      <p:pic>
        <p:nvPicPr>
          <p:cNvPr id="5" name="Picture 4" descr="Ceviche_del_Per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3581400"/>
            <a:ext cx="3731721" cy="27072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4200" y="6324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Ceviche del Perú </a:t>
            </a:r>
            <a:endParaRPr lang="es-ES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6248400"/>
            <a:ext cx="304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http://commons.wikimedia.org/wiki/File:Ceviche_del_Per%C3%BA.jpg</a:t>
            </a:r>
            <a:endParaRPr lang="en-US" sz="1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La Inca </a:t>
            </a:r>
            <a:r>
              <a:rPr lang="es-ES" dirty="0" err="1" smtClean="0"/>
              <a:t>Kola</a:t>
            </a:r>
            <a:r>
              <a:rPr lang="es-ES" dirty="0" smtClean="0"/>
              <a:t>, de origen nacional, es la gaseosa más vendida en este país, incluso por encima de las multinacionales </a:t>
            </a:r>
            <a:r>
              <a:rPr lang="es-ES" dirty="0" err="1" smtClean="0"/>
              <a:t>Cocacola</a:t>
            </a:r>
            <a:r>
              <a:rPr lang="es-ES" dirty="0" smtClean="0"/>
              <a:t> o </a:t>
            </a:r>
            <a:r>
              <a:rPr lang="es-ES" dirty="0" err="1" smtClean="0"/>
              <a:t>Pepsi</a:t>
            </a:r>
            <a:r>
              <a:rPr lang="es-ES" dirty="0" smtClean="0"/>
              <a:t>. Es muy importante que la gente de Perú beba las bebidas de origen nacional.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143000"/>
            <a:ext cx="385424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800600" y="5943600"/>
            <a:ext cx="304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http://internationaltravelvaccines.blogspot.com/2010_02_01_archive.html</a:t>
            </a:r>
            <a:endParaRPr lang="en-US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Muchas personas recomienden que guste una de las frutas amazónicas de la selva. 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00200"/>
            <a:ext cx="412229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343400" y="4800600"/>
            <a:ext cx="419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http://spintravel.blogtv.uol.com.br/2007/10/12/belem-porta-de-entrada-da-amazonia</a:t>
            </a:r>
            <a:endParaRPr lang="en-US" sz="1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la </a:t>
            </a:r>
            <a:r>
              <a:rPr lang="en-US" dirty="0" err="1" smtClean="0"/>
              <a:t>costa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A la costa la gente predominante come mucho pescado y mariscos. 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0"/>
            <a:ext cx="4601059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6172200"/>
            <a:ext cx="3200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http://www.midieta.com/article.aspx?id=8092</a:t>
            </a:r>
            <a:endParaRPr lang="en-US" sz="1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 interior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Al interior de Perú la gente come mucha ave de corral, buey y cuy. </a:t>
            </a:r>
          </a:p>
          <a:p>
            <a:r>
              <a:rPr lang="es-ES" dirty="0" smtClean="0"/>
              <a:t>Es una lastima que coman el cuy, pero el animal, que en otras países solamente es un animal de compañía, es muy nutritivo.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cu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3886200"/>
            <a:ext cx="4152900" cy="27658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6248400"/>
            <a:ext cx="2819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http://www.pro-ecuador.com/cuy.html</a:t>
            </a:r>
            <a:endParaRPr lang="en-US" sz="1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guarnición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La gente en Perú también come mucho arroz, papas, maíz y plátanos guineos.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04800" y="5943600"/>
            <a:ext cx="3733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http://www.benzinga.com/trading-ideas/long-ideas/42057/rice-prices-set-to-soar-here-are-the-etf-plays-dba-jja-rja</a:t>
            </a:r>
            <a:endParaRPr lang="en-US" sz="1100" dirty="0"/>
          </a:p>
        </p:txBody>
      </p:sp>
      <p:pic>
        <p:nvPicPr>
          <p:cNvPr id="6" name="Picture 5" descr="r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429000"/>
            <a:ext cx="3200400" cy="2400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8200" y="5867400"/>
            <a:ext cx="3886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100" dirty="0" smtClean="0"/>
              <a:t>http</a:t>
            </a:r>
            <a:r>
              <a:rPr lang="en-US" sz="1100" dirty="0" smtClean="0"/>
              <a:t>://www.foodnews.ch/x-plainmefood/20_lebensmittel/Kochbananen.html</a:t>
            </a:r>
            <a:endParaRPr lang="en-US" sz="1100" dirty="0"/>
          </a:p>
        </p:txBody>
      </p:sp>
      <p:pic>
        <p:nvPicPr>
          <p:cNvPr id="8" name="Picture 7" descr="Kochbana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743200"/>
            <a:ext cx="1028700" cy="2876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cocina de Perú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s-ES" dirty="0" smtClean="0"/>
              <a:t>La cocina de Perú es sana y también muy variada. Es muy bien que las comidas que puedes comprar en la calle o en mercados sean baratas. </a:t>
            </a:r>
            <a:endParaRPr lang="es-ES" dirty="0"/>
          </a:p>
        </p:txBody>
      </p:sp>
      <p:pic>
        <p:nvPicPr>
          <p:cNvPr id="7" name="Content Placeholder 6" descr="peru-market-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267200" y="2438400"/>
            <a:ext cx="4113103" cy="3087118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267200" y="1676400"/>
            <a:ext cx="3657600" cy="658368"/>
          </a:xfrm>
        </p:spPr>
        <p:txBody>
          <a:bodyPr/>
          <a:lstStyle/>
          <a:p>
            <a:r>
              <a:rPr lang="es-ES" dirty="0" smtClean="0"/>
              <a:t>Mercado en Perú</a:t>
            </a:r>
            <a:endParaRPr lang="es-ES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5562600"/>
            <a:ext cx="35052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http://www.gadling.com/2008/06/01/photo-of-the-day-06-01-08</a:t>
            </a:r>
            <a:r>
              <a:rPr lang="en-US" dirty="0" smtClean="0"/>
              <a:t>/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Comidas muy típicas de Perú</a:t>
            </a:r>
            <a:endParaRPr lang="es-ES" dirty="0"/>
          </a:p>
        </p:txBody>
      </p:sp>
      <p:pic>
        <p:nvPicPr>
          <p:cNvPr id="7" name="Content Placeholder 6" descr="anticuchos%5B1%5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838200" y="2971800"/>
            <a:ext cx="2857500" cy="3619500"/>
          </a:xfrm>
        </p:spPr>
      </p:pic>
      <p:pic>
        <p:nvPicPr>
          <p:cNvPr id="9" name="Content Placeholder 8" descr="ttt-blog-7-alfajores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71975" y="2886151"/>
            <a:ext cx="3657600" cy="283829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1173480"/>
          </a:xfrm>
        </p:spPr>
        <p:txBody>
          <a:bodyPr/>
          <a:lstStyle/>
          <a:p>
            <a:r>
              <a:rPr lang="es-ES" dirty="0" smtClean="0"/>
              <a:t>Anticuchos</a:t>
            </a:r>
          </a:p>
          <a:p>
            <a:r>
              <a:rPr lang="es-ES" dirty="0" smtClean="0"/>
              <a:t>chicha, o normalmente corazones de buey</a:t>
            </a:r>
            <a:endParaRPr lang="es-E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1173480"/>
          </a:xfrm>
        </p:spPr>
        <p:txBody>
          <a:bodyPr/>
          <a:lstStyle/>
          <a:p>
            <a:r>
              <a:rPr lang="es-ES" dirty="0" smtClean="0"/>
              <a:t>Alfajores</a:t>
            </a:r>
          </a:p>
          <a:p>
            <a:r>
              <a:rPr lang="es-ES" dirty="0" smtClean="0"/>
              <a:t>galletas con manjar blanco</a:t>
            </a:r>
            <a:endParaRPr lang="es-ES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6400800"/>
            <a:ext cx="441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http://rauman.wikispaces.com/Perup7</a:t>
            </a:r>
            <a:endParaRPr lang="en-US" sz="11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111</TotalTime>
  <Words>277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Peru - Gastronomía</vt:lpstr>
      <vt:lpstr>Gastronomía de Perú </vt:lpstr>
      <vt:lpstr>Slide 3</vt:lpstr>
      <vt:lpstr>Slide 4</vt:lpstr>
      <vt:lpstr>A la costa</vt:lpstr>
      <vt:lpstr>Al interior</vt:lpstr>
      <vt:lpstr>la guarnición</vt:lpstr>
      <vt:lpstr>La cocina de Perú</vt:lpstr>
      <vt:lpstr>Comidas muy típicas de Perú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Peru - Gastronomía</dc:title>
  <dc:creator>MICDS Student</dc:creator>
  <cp:lastModifiedBy>MICDS Student</cp:lastModifiedBy>
  <cp:revision>10</cp:revision>
  <dcterms:created xsi:type="dcterms:W3CDTF">2011-01-24T03:43:22Z</dcterms:created>
  <dcterms:modified xsi:type="dcterms:W3CDTF">2011-01-25T01:24:33Z</dcterms:modified>
</cp:coreProperties>
</file>